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93AE1-2CD8-44E2-94C4-7B80118D5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7C625E-1630-41CC-8277-C81B51B5A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7FFDDF-6D1D-4DC3-9C92-2734DCB3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7EFEA4-845F-48D5-8999-BF85A518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099B11-5F10-4641-A802-CADFA743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52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830BC-6F6A-46B7-BE47-6955C730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8F63C2-84F8-4FEF-9C37-E507B668E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A2325-0F65-4339-B553-522DD4E7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4F796-EA5E-46A2-A0A5-080C69A7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36F3F9-EE98-4EA8-A8EC-4509E8FE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4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C89843E-13E0-47F2-B023-643B716500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97C87A-5B3B-4E72-85E0-11618DBB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9F264C-905C-49CD-A3AD-7D5F19FC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3627F-87F8-429C-88E3-67652628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3F8B12-9125-43D8-A39F-18085600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63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362D0-7305-4B19-A1B7-9946C4D6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BAECD9-079E-4BB1-A98A-8262C047C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961B89-756F-4E6F-8B6F-9C6D5F06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13062B-E004-4A11-A541-9B501817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CFE1B4-94C4-463E-B1F7-65E8D2A9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60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BE869-EF76-44D2-8AC2-C16EC1F5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FC6E00-2511-4725-B623-675FF52F1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90417-3A74-4948-B823-634ACC99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38F19F-B088-4616-8C68-F35EE6FF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97F4CA-3F1F-4076-A0CB-2BF02429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484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52AD6-D09A-4AA9-B2FE-2489086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B79A8B-EF90-47AA-A4EA-0D325C11A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99956E-D2F0-4223-85FF-B628D2CA0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B168CB-A30D-4055-8990-3E806521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13C28F-FB88-499D-AC75-D3308795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4221A2-A11E-4BB6-9B5F-9CE95175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4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E7B09-E537-43E9-B37B-2EEE79BEE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8FE861-7C02-486A-B81F-061ABC510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F7C7B0-E999-493D-A0A2-F9A05383A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EC1692-F309-4CDF-B3B4-B6ED68C73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FB5C45-FBD8-462E-97B4-DE7CE2879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263BDE7-7ACF-45C7-BFC0-CBD69FCE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3E964C-BACD-4E21-8A0F-03DC51D5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69EAD5-5606-49FF-8997-6C0491EF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99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8818C-EB17-4E81-BD35-BF95642A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8406797-2CDD-49CD-B695-27E1543B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7EBB30-E487-4285-8A9D-0521872A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932F2E-DF8F-42F7-8BE1-ED5AD880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02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3BCBCE-575B-48BD-BF7B-79B4AC3F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790A7E-A9A7-42A3-9A76-D31C5395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BBC791-9159-491C-9BF1-DD6B1279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21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54962-3296-4CF2-AF16-B1B5EF2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948ACA-3368-4AFD-A03D-2841B1F9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A9C769-1ABB-4B82-AB9F-DAA9FEB27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DB0EE4-7DF1-44E7-85B1-26841CFE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BB4BCB-699E-4180-85EC-CFBDDD688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EEC1F0-375C-4F53-9EE3-F91DCF4B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70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18BAA-8539-46A6-8339-31470DBD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EDDE17-F21D-4FA8-9C5A-927651073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3EAEDC-D1DA-4A1E-8366-6FCB67428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8DD272-C6E5-450C-9C30-5132A193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665B62-04FD-40C2-B3EF-350EB1DA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9EE67E-4869-42F8-AD36-B923A2C2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7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CE9BF-2B35-4936-931B-06AAD3B14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8B8EC5-2886-49C6-AC1F-83C4B8E02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596DAA-8D5F-462E-8BF8-24BDFE223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06308-20F4-423F-B420-851CBA97F853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CD0649-09AC-40C4-8A11-D8608FC99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DD6FDC-3C29-4569-836C-121D950F6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75A99-0AFD-4C20-BBBB-A25C3C8CD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97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515FE6-19A8-4DAB-9483-649BE0C7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4000"/>
            <a:ext cx="9144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87111-1E8E-4844-A832-719334883168}"/>
              </a:ext>
            </a:extLst>
          </p:cNvPr>
          <p:cNvSpPr txBox="1"/>
          <p:nvPr/>
        </p:nvSpPr>
        <p:spPr>
          <a:xfrm>
            <a:off x="9540240" y="1636990"/>
            <a:ext cx="2854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М.И. Авилов</a:t>
            </a:r>
          </a:p>
          <a:p>
            <a:r>
              <a:rPr lang="ru-RU" dirty="0"/>
              <a:t>«Поединок Пересвета с Челубеем на Куликовом поле»</a:t>
            </a:r>
          </a:p>
        </p:txBody>
      </p:sp>
    </p:spTree>
    <p:extLst>
      <p:ext uri="{BB962C8B-B14F-4D97-AF65-F5344CB8AC3E}">
        <p14:creationId xmlns:p14="http://schemas.microsoft.com/office/powerpoint/2010/main" val="2220030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081F13-54A6-4023-8877-317651C1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0" y="245535"/>
            <a:ext cx="6368323" cy="412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67BFC-24E8-4C10-ACD7-690BD3DA3A03}"/>
              </a:ext>
            </a:extLst>
          </p:cNvPr>
          <p:cNvSpPr txBox="1"/>
          <p:nvPr/>
        </p:nvSpPr>
        <p:spPr>
          <a:xfrm>
            <a:off x="449120" y="4482519"/>
            <a:ext cx="628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Собор Рождества Богородицы Саввино-Сторожевского монастыря (1405)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41754C-7974-47A0-ACC7-A52DCC8A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245535"/>
            <a:ext cx="4694380" cy="62591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97494D-6DA8-45F9-BB91-DD612A3354E0}"/>
              </a:ext>
            </a:extLst>
          </p:cNvPr>
          <p:cNvSpPr txBox="1"/>
          <p:nvPr/>
        </p:nvSpPr>
        <p:spPr>
          <a:xfrm>
            <a:off x="464820" y="6135376"/>
            <a:ext cx="658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Спасский собор </a:t>
            </a:r>
            <a:r>
              <a:rPr lang="ru-RU" dirty="0" err="1"/>
              <a:t>Спасо</a:t>
            </a:r>
            <a:r>
              <a:rPr lang="ru-RU" dirty="0"/>
              <a:t>-Андроникова монастыря в Москве (1427)</a:t>
            </a:r>
          </a:p>
        </p:txBody>
      </p:sp>
    </p:spTree>
    <p:extLst>
      <p:ext uri="{BB962C8B-B14F-4D97-AF65-F5344CB8AC3E}">
        <p14:creationId xmlns:p14="http://schemas.microsoft.com/office/powerpoint/2010/main" val="19404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1A5716-B0AC-47EC-87AA-2EDE39BA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6" y="264159"/>
            <a:ext cx="7467684" cy="5272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EC8804-5FCA-4F23-A72E-4515003FC8AC}"/>
              </a:ext>
            </a:extLst>
          </p:cNvPr>
          <p:cNvSpPr txBox="1"/>
          <p:nvPr/>
        </p:nvSpPr>
        <p:spPr>
          <a:xfrm>
            <a:off x="1391920" y="5621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А. М. Васнецов "Московский кремль при Иване III"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B833A-329E-4406-A3B4-D08C2752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214" y="1159662"/>
            <a:ext cx="3913909" cy="34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3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6603D2-6182-4D40-8CE1-06A3A1ED2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1" y="172720"/>
            <a:ext cx="4227246" cy="633896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1CE59D-17AC-48BE-BE63-D7E2B6E8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50" y="172720"/>
            <a:ext cx="6952409" cy="4470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416E8-737E-4E7A-B603-EC87BC940B94}"/>
              </a:ext>
            </a:extLst>
          </p:cNvPr>
          <p:cNvSpPr txBox="1"/>
          <p:nvPr/>
        </p:nvSpPr>
        <p:spPr>
          <a:xfrm>
            <a:off x="4887450" y="47650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Успенский собор (вид после реконструкции)</a:t>
            </a:r>
          </a:p>
        </p:txBody>
      </p:sp>
    </p:spTree>
    <p:extLst>
      <p:ext uri="{BB962C8B-B14F-4D97-AF65-F5344CB8AC3E}">
        <p14:creationId xmlns:p14="http://schemas.microsoft.com/office/powerpoint/2010/main" val="23341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0CE9C-E6FC-409C-BB19-2A7317CC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60" y="71120"/>
            <a:ext cx="6464300" cy="4309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868FB-EF5C-48C4-A5CC-C0ACCF92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2970539"/>
            <a:ext cx="6245860" cy="3085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21BF65-BB18-42B0-AAF1-0FCC9388E283}"/>
              </a:ext>
            </a:extLst>
          </p:cNvPr>
          <p:cNvSpPr txBox="1"/>
          <p:nvPr/>
        </p:nvSpPr>
        <p:spPr>
          <a:xfrm>
            <a:off x="6797040" y="5046395"/>
            <a:ext cx="5151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Собор Рождества Богородицы в Ферапонтовом монастыре (1490)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2D5CB-262C-439B-BC42-4A06663CC09F}"/>
              </a:ext>
            </a:extLst>
          </p:cNvPr>
          <p:cNvSpPr txBox="1"/>
          <p:nvPr/>
        </p:nvSpPr>
        <p:spPr>
          <a:xfrm>
            <a:off x="1209040" y="1068432"/>
            <a:ext cx="514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Успенский со­бор Кирилло-Белозерского монастыря (1497)</a:t>
            </a:r>
          </a:p>
        </p:txBody>
      </p:sp>
    </p:spTree>
    <p:extLst>
      <p:ext uri="{BB962C8B-B14F-4D97-AF65-F5344CB8AC3E}">
        <p14:creationId xmlns:p14="http://schemas.microsoft.com/office/powerpoint/2010/main" val="150827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571A901-0DAD-408F-AE49-8614995C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57" y="152400"/>
            <a:ext cx="8493200" cy="6183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62AFB6-6CD8-4AFC-B879-0A4CC990F93C}"/>
              </a:ext>
            </a:extLst>
          </p:cNvPr>
          <p:cNvSpPr txBox="1"/>
          <p:nvPr/>
        </p:nvSpPr>
        <p:spPr>
          <a:xfrm>
            <a:off x="3769360" y="6336268"/>
            <a:ext cx="379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Новгородский Кремль – Вид сверху</a:t>
            </a:r>
          </a:p>
        </p:txBody>
      </p:sp>
    </p:spTree>
    <p:extLst>
      <p:ext uri="{BB962C8B-B14F-4D97-AF65-F5344CB8AC3E}">
        <p14:creationId xmlns:p14="http://schemas.microsoft.com/office/powerpoint/2010/main" val="90292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54A21B-5959-4143-B2D1-CCC672CE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73" y="207332"/>
            <a:ext cx="4783127" cy="5395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7463A-A168-44D8-B970-788B563700F5}"/>
              </a:ext>
            </a:extLst>
          </p:cNvPr>
          <p:cNvSpPr txBox="1"/>
          <p:nvPr/>
        </p:nvSpPr>
        <p:spPr>
          <a:xfrm>
            <a:off x="1827410" y="5602699"/>
            <a:ext cx="336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Церковь Спаса на Ильине (1374)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7A70F-D91A-404E-9E4F-D6E5A5F072D4}"/>
              </a:ext>
            </a:extLst>
          </p:cNvPr>
          <p:cNvSpPr txBox="1"/>
          <p:nvPr/>
        </p:nvSpPr>
        <p:spPr>
          <a:xfrm>
            <a:off x="2743013" y="6224508"/>
            <a:ext cx="453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Церковь Петра и Павла в Кожевниках (1407)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4AC5C8-0361-460D-896D-4FCAEC1F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00" y="264160"/>
            <a:ext cx="4514465" cy="632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26F653-4CEE-4611-9DFB-B1D50A29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518" y="59174"/>
            <a:ext cx="9159442" cy="6370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99ADF-E1C3-4B7C-BCAB-916FD48B68BC}"/>
              </a:ext>
            </a:extLst>
          </p:cNvPr>
          <p:cNvSpPr txBox="1"/>
          <p:nvPr/>
        </p:nvSpPr>
        <p:spPr>
          <a:xfrm>
            <a:off x="4094480" y="6429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Церковь Феодора Стратилата (1360-1361)</a:t>
            </a:r>
          </a:p>
        </p:txBody>
      </p:sp>
    </p:spTree>
    <p:extLst>
      <p:ext uri="{BB962C8B-B14F-4D97-AF65-F5344CB8AC3E}">
        <p14:creationId xmlns:p14="http://schemas.microsoft.com/office/powerpoint/2010/main" val="2169563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0255DC-0069-401F-A849-50F9C6DD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1" y="373538"/>
            <a:ext cx="5601139" cy="5620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1469C-3022-4751-A3BE-ADBDCBAB908B}"/>
              </a:ext>
            </a:extLst>
          </p:cNvPr>
          <p:cNvSpPr txBox="1"/>
          <p:nvPr/>
        </p:nvSpPr>
        <p:spPr>
          <a:xfrm>
            <a:off x="3320785" y="6299796"/>
            <a:ext cx="408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Троицкий собор в Пскове (4 и 3 версии)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F3AA91-CC33-4E70-96E4-F179EB78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74" y="832841"/>
            <a:ext cx="6053085" cy="439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7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EFA908F-932C-4E75-829E-AB80A6319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80" y="190806"/>
            <a:ext cx="6669899" cy="4482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97F24D-3096-4346-B9EF-E6552F251084}"/>
              </a:ext>
            </a:extLst>
          </p:cNvPr>
          <p:cNvSpPr txBox="1"/>
          <p:nvPr/>
        </p:nvSpPr>
        <p:spPr>
          <a:xfrm>
            <a:off x="5196980" y="4757286"/>
            <a:ext cx="6669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Звонница церкви Успения Пресвятой Богородицы с </a:t>
            </a:r>
            <a:r>
              <a:rPr lang="ru-RU" dirty="0" err="1"/>
              <a:t>Пароменья</a:t>
            </a:r>
            <a:r>
              <a:rPr lang="ru-RU" dirty="0"/>
              <a:t> (1521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E71C21-F0DA-489F-81DE-8CEBE916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90806"/>
            <a:ext cx="4733695" cy="6311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328745-C3BC-47BB-8695-C11B989745AC}"/>
              </a:ext>
            </a:extLst>
          </p:cNvPr>
          <p:cNvSpPr txBox="1"/>
          <p:nvPr/>
        </p:nvSpPr>
        <p:spPr>
          <a:xfrm>
            <a:off x="5029200" y="6133067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Церковь Богоявления с </a:t>
            </a:r>
            <a:r>
              <a:rPr lang="ru-RU" dirty="0" err="1"/>
              <a:t>Запсковья</a:t>
            </a:r>
            <a:r>
              <a:rPr lang="en-US" dirty="0"/>
              <a:t> (1397)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95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38BBB9-862A-4FA1-B355-CDB3BF31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121602"/>
            <a:ext cx="5581650" cy="6418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06074C-A090-4A0B-8278-71B2AA65FC1C}"/>
              </a:ext>
            </a:extLst>
          </p:cNvPr>
          <p:cNvSpPr txBox="1"/>
          <p:nvPr/>
        </p:nvSpPr>
        <p:spPr>
          <a:xfrm>
            <a:off x="6587490" y="3244334"/>
            <a:ext cx="510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Реконструкция Успенского собора</a:t>
            </a:r>
          </a:p>
        </p:txBody>
      </p:sp>
    </p:spTree>
    <p:extLst>
      <p:ext uri="{BB962C8B-B14F-4D97-AF65-F5344CB8AC3E}">
        <p14:creationId xmlns:p14="http://schemas.microsoft.com/office/powerpoint/2010/main" val="415524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016B73-774A-4076-9478-A333B13B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77" y="186174"/>
            <a:ext cx="8497886" cy="6053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C8E174-F130-4088-9733-BA9393A9CAC4}"/>
              </a:ext>
            </a:extLst>
          </p:cNvPr>
          <p:cNvSpPr txBox="1"/>
          <p:nvPr/>
        </p:nvSpPr>
        <p:spPr>
          <a:xfrm>
            <a:off x="3444240" y="630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А. М. Васнецов "Московский кремль при Иване Калите"</a:t>
            </a:r>
          </a:p>
        </p:txBody>
      </p:sp>
    </p:spTree>
    <p:extLst>
      <p:ext uri="{BB962C8B-B14F-4D97-AF65-F5344CB8AC3E}">
        <p14:creationId xmlns:p14="http://schemas.microsoft.com/office/powerpoint/2010/main" val="228983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F5EBF7-D74B-444C-96B5-A4B888F6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640" y="119380"/>
            <a:ext cx="8095207" cy="51606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17C556-01BF-4877-9044-A992B9E5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53" y="1635102"/>
            <a:ext cx="5994837" cy="4482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DB1D0F-0345-4471-A846-111A8E23582E}"/>
              </a:ext>
            </a:extLst>
          </p:cNvPr>
          <p:cNvSpPr txBox="1"/>
          <p:nvPr/>
        </p:nvSpPr>
        <p:spPr>
          <a:xfrm>
            <a:off x="4099337" y="6298167"/>
            <a:ext cx="434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Белокаменный кремль Дмитрия Донского</a:t>
            </a:r>
          </a:p>
        </p:txBody>
      </p:sp>
    </p:spTree>
    <p:extLst>
      <p:ext uri="{BB962C8B-B14F-4D97-AF65-F5344CB8AC3E}">
        <p14:creationId xmlns:p14="http://schemas.microsoft.com/office/powerpoint/2010/main" val="2346560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141</Words>
  <Application>Microsoft Office PowerPoint</Application>
  <PresentationFormat>Широкоэкранный</PresentationFormat>
  <Paragraphs>18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Константин Мовенко</dc:creator>
  <cp:lastModifiedBy>Константин Мовенко</cp:lastModifiedBy>
  <cp:revision>3</cp:revision>
  <dcterms:created xsi:type="dcterms:W3CDTF">2022-04-11T19:37:16Z</dcterms:created>
  <dcterms:modified xsi:type="dcterms:W3CDTF">2022-04-12T07:58:10Z</dcterms:modified>
</cp:coreProperties>
</file>